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2979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23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9a82da20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9a82da20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207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9a82da20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9a82da20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557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9a82da20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9a82da20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702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9a82da20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9a82da20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626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9a82da20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9a82da20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696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9a82da20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9a82da20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515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9a82da20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9a82da20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749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9a82da20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9a82da20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201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9a82da20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9a82da20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445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9a82da20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9a82da20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56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9a82da20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9a82da20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250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9a82da20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9a82da209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939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9a82da20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9a82da20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586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9a82da20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9a82da20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392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9a82da20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9a82da20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54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9a82da20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9a82da20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62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9a82da20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9a82da20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3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9a82da20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9a82da20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45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9a82da20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9a82da20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69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9a82da20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9a82da20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83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9a82da20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9a82da20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69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9a82da20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9a82da20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4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2C4C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من أنا؟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00000"/>
                </a:solidFill>
              </a:rPr>
              <a:t>إقرأ التّعريف و خمّن "من أنا" ؟</a:t>
            </a:r>
            <a:endParaRPr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789" y="4181582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i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تأليف: سينتيا </a:t>
            </a:r>
            <a:r>
              <a:rPr lang="ar-LB" i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شقر</a:t>
            </a:r>
            <a:endParaRPr lang="en-US" i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/>
        </p:nvSpPr>
        <p:spPr>
          <a:xfrm>
            <a:off x="669275" y="1053500"/>
            <a:ext cx="79692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أورفيل و ويلبر رايت أمركيّان اخترعوا أوّل أجدادي سنة  1903 -أنا أشبه العصفور - حجمي كبير جدّاً- أحلّق في السّماء - بفضلي تذهب من بلدٍ الى آخر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من أنااااااا؟؟؟؟</a:t>
            </a:r>
            <a:r>
              <a:rPr lang="en" sz="2500" b="1"/>
              <a:t> </a:t>
            </a:r>
            <a:endParaRPr sz="2500" b="1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50" y="3168050"/>
            <a:ext cx="1715425" cy="17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00" y="446175"/>
            <a:ext cx="5921576" cy="37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6432450" y="1995450"/>
            <a:ext cx="2590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أنا الطّائرة</a:t>
            </a:r>
            <a:endParaRPr sz="3700"/>
          </a:p>
        </p:txBody>
      </p:sp>
      <p:sp>
        <p:nvSpPr>
          <p:cNvPr id="122" name="Google Shape;122;p23"/>
          <p:cNvSpPr txBox="1"/>
          <p:nvPr/>
        </p:nvSpPr>
        <p:spPr>
          <a:xfrm>
            <a:off x="929550" y="4362675"/>
            <a:ext cx="3470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/>
              <a:t>إلى أين تحبّ أن تسافر؟؟</a:t>
            </a:r>
            <a:endParaRPr sz="25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/>
        </p:nvSpPr>
        <p:spPr>
          <a:xfrm>
            <a:off x="277500" y="731250"/>
            <a:ext cx="85890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اخترع أوّل أجدادي “كارل بنز” في ألمانيا عام 1886 - أحتاج مادّة البنزين كي أتحرّك- ألواني و أنواعي كثيرة- أساعدك على التّنقّل</a:t>
            </a:r>
            <a:r>
              <a:rPr lang="en" sz="2800"/>
              <a:t> 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من أنا؟؟؟؟؟؟؟؟</a:t>
            </a:r>
            <a:endParaRPr sz="3700"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50" y="2130275"/>
            <a:ext cx="3552600" cy="26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75" y="332125"/>
            <a:ext cx="4904350" cy="31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5502925" y="1945825"/>
            <a:ext cx="2887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أنا السّيارة !!</a:t>
            </a:r>
            <a:endParaRPr sz="3700"/>
          </a:p>
        </p:txBody>
      </p:sp>
      <p:sp>
        <p:nvSpPr>
          <p:cNvPr id="135" name="Google Shape;135;p25"/>
          <p:cNvSpPr txBox="1"/>
          <p:nvPr/>
        </p:nvSpPr>
        <p:spPr>
          <a:xfrm>
            <a:off x="-322250" y="4038575"/>
            <a:ext cx="7882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/>
              <a:t>عدّد بعض أنواعي إن كنت تعرف - ما هو نوعك المفضّل؟ بأيّ لون؟</a:t>
            </a:r>
            <a:r>
              <a:rPr lang="en" sz="2500"/>
              <a:t> 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/>
        </p:nvSpPr>
        <p:spPr>
          <a:xfrm>
            <a:off x="756800" y="324450"/>
            <a:ext cx="8118000" cy="4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انطلقت للبثّ أوّل مرّة في موسكو عام 1939 و ما زلت حتّى اليوم - من خلالي تشاهد العالم بأكمله و الأفلام و الأخبار - كانت ألواني أبيض و أسود أمّا الآن فقد أصبحت صورتي بجمييييييع الألوااان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من أنا؟؟؟؟؟؟؟</a:t>
            </a:r>
            <a:endParaRPr sz="3700"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950" y="2819625"/>
            <a:ext cx="2554150" cy="20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25" y="369373"/>
            <a:ext cx="5334000" cy="329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/>
        </p:nvSpPr>
        <p:spPr>
          <a:xfrm>
            <a:off x="5837575" y="1817550"/>
            <a:ext cx="2887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أنا التّلفازززز</a:t>
            </a:r>
            <a:endParaRPr sz="3700"/>
          </a:p>
        </p:txBody>
      </p:sp>
      <p:sp>
        <p:nvSpPr>
          <p:cNvPr id="148" name="Google Shape;148;p27"/>
          <p:cNvSpPr txBox="1"/>
          <p:nvPr/>
        </p:nvSpPr>
        <p:spPr>
          <a:xfrm>
            <a:off x="940575" y="3904100"/>
            <a:ext cx="4313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/>
              <a:t>ماذا تشاهد من خلالي؟؟ أحب أن أعرف</a:t>
            </a:r>
            <a:endParaRPr sz="25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/>
        </p:nvSpPr>
        <p:spPr>
          <a:xfrm>
            <a:off x="1169850" y="740975"/>
            <a:ext cx="6804300" cy="3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يركلني اللّاعب و أطير - أحطّ بين الأقدام - إن دخلت في المرمى أسدّد هدفاً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من أنا؟؟؟؟؟؟؟؟؟</a:t>
            </a:r>
            <a:endParaRPr sz="3700"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00" y="2178325"/>
            <a:ext cx="2765075" cy="19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975" y="547250"/>
            <a:ext cx="4481100" cy="32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/>
        </p:nvSpPr>
        <p:spPr>
          <a:xfrm>
            <a:off x="4362675" y="2094600"/>
            <a:ext cx="4647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أنا كرة القدم</a:t>
            </a:r>
            <a:endParaRPr sz="3700"/>
          </a:p>
        </p:txBody>
      </p:sp>
      <p:sp>
        <p:nvSpPr>
          <p:cNvPr id="161" name="Google Shape;161;p29"/>
          <p:cNvSpPr txBox="1"/>
          <p:nvPr/>
        </p:nvSpPr>
        <p:spPr>
          <a:xfrm>
            <a:off x="210700" y="4040425"/>
            <a:ext cx="5812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/>
              <a:t>هل تعرف أسماء بعض اللّاعبين؟ أنا لا أعرف! أخبرني</a:t>
            </a:r>
            <a:endParaRPr sz="25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/>
        </p:nvSpPr>
        <p:spPr>
          <a:xfrm>
            <a:off x="841350" y="954325"/>
            <a:ext cx="74613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لوني أبيض - تضعني على الطّعام - أسبّب الكثير من الأمراض - لكنّ طعمي يجعل الأكل ألذّ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من أنا؟؟؟؟؟؟؟؟؟</a:t>
            </a:r>
            <a:endParaRPr sz="3700"/>
          </a:p>
        </p:txBody>
      </p:sp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 b="10690"/>
          <a:stretch/>
        </p:blipFill>
        <p:spPr>
          <a:xfrm>
            <a:off x="247525" y="2495150"/>
            <a:ext cx="2746925" cy="19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25" y="838425"/>
            <a:ext cx="4525400" cy="32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/>
        </p:nvSpPr>
        <p:spPr>
          <a:xfrm>
            <a:off x="4759275" y="855175"/>
            <a:ext cx="3718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أنا الملح</a:t>
            </a:r>
            <a:endParaRPr sz="3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877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بداخلي أرقام و اخترعني الإنسان لمعرفة الوقت</a:t>
            </a:r>
            <a:endParaRPr sz="370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574831"/>
            <a:ext cx="85206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000000"/>
                </a:solidFill>
              </a:rPr>
              <a:t>من أنا؟؟؟؟</a:t>
            </a:r>
            <a:endParaRPr sz="3700"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22" y="2318350"/>
            <a:ext cx="2850800" cy="26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892375" y="619700"/>
            <a:ext cx="76224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أشكالي عديدة - ولدت في إيطاليا - أنا لذيذة جدّاً - وصفاتي عديدةٌ - انتشر في جميع دول العالم</a:t>
            </a:r>
            <a:r>
              <a:rPr lang="en" sz="2600" b="1"/>
              <a:t> </a:t>
            </a:r>
            <a:endParaRPr sz="2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من أنا؟؟؟؟؟؟؟؟</a:t>
            </a:r>
            <a:endParaRPr sz="3700"/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75" y="2987200"/>
            <a:ext cx="3177576" cy="17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475" y="644500"/>
            <a:ext cx="5143500" cy="292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/>
          <p:nvPr/>
        </p:nvSpPr>
        <p:spPr>
          <a:xfrm>
            <a:off x="6308525" y="1152650"/>
            <a:ext cx="252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أنا المعكرونةّ</a:t>
            </a:r>
            <a:endParaRPr sz="3700"/>
          </a:p>
        </p:txBody>
      </p:sp>
      <p:sp>
        <p:nvSpPr>
          <p:cNvPr id="186" name="Google Shape;186;p33"/>
          <p:cNvSpPr txBox="1"/>
          <p:nvPr/>
        </p:nvSpPr>
        <p:spPr>
          <a:xfrm>
            <a:off x="1293675" y="3916500"/>
            <a:ext cx="453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/>
              <a:t>كيف تحبّ أن تأكلني؟؟؟؟؟</a:t>
            </a:r>
            <a:endParaRPr sz="25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/>
        </p:nvSpPr>
        <p:spPr>
          <a:xfrm>
            <a:off x="235475" y="359425"/>
            <a:ext cx="87873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أ</a:t>
            </a:r>
            <a:r>
              <a:rPr lang="en" sz="3700"/>
              <a:t>نا من أهمّ المحاصيل الزّراعيّة - يحصدني الإنسان - أنا غذاء أساسي لنصف سكّان العالم تقريباً - أنمو في بيئات رطبة - انبت على شكل سنابل - حبّتي لونها أبيض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من أنا؟؟؟؟؟؟</a:t>
            </a:r>
            <a:endParaRPr sz="3800"/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850" y="2458075"/>
            <a:ext cx="2569426" cy="212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75" y="387900"/>
            <a:ext cx="593857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5"/>
          <p:cNvSpPr txBox="1"/>
          <p:nvPr/>
        </p:nvSpPr>
        <p:spPr>
          <a:xfrm>
            <a:off x="6705150" y="1487275"/>
            <a:ext cx="2094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أنا الأرزّ</a:t>
            </a:r>
            <a:endParaRPr sz="3700"/>
          </a:p>
        </p:txBody>
      </p:sp>
      <p:sp>
        <p:nvSpPr>
          <p:cNvPr id="199" name="Google Shape;199;p35"/>
          <p:cNvSpPr txBox="1"/>
          <p:nvPr/>
        </p:nvSpPr>
        <p:spPr>
          <a:xfrm>
            <a:off x="1561650" y="4201550"/>
            <a:ext cx="2032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/>
              <a:t>أتحبّني؟؟؟</a:t>
            </a:r>
            <a:endParaRPr sz="3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50" y="322225"/>
            <a:ext cx="5734601" cy="35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4572000" y="3643825"/>
            <a:ext cx="4350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أنا السّاعة!!!!</a:t>
            </a:r>
            <a:endParaRPr sz="3700"/>
          </a:p>
        </p:txBody>
      </p:sp>
      <p:sp>
        <p:nvSpPr>
          <p:cNvPr id="69" name="Google Shape;69;p15"/>
          <p:cNvSpPr txBox="1"/>
          <p:nvPr/>
        </p:nvSpPr>
        <p:spPr>
          <a:xfrm>
            <a:off x="743650" y="4251125"/>
            <a:ext cx="262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667950" y="941950"/>
            <a:ext cx="7808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أنا مصنوع من حديد و اسمنت و أطواب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بداخلي تعيش - </a:t>
            </a:r>
            <a:endParaRPr sz="3700"/>
          </a:p>
        </p:txBody>
      </p:sp>
      <p:sp>
        <p:nvSpPr>
          <p:cNvPr id="75" name="Google Shape;75;p16"/>
          <p:cNvSpPr txBox="1"/>
          <p:nvPr/>
        </p:nvSpPr>
        <p:spPr>
          <a:xfrm>
            <a:off x="2458800" y="2912575"/>
            <a:ext cx="4226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من أنااااااااا؟؟؟؟؟</a:t>
            </a:r>
            <a:endParaRPr sz="37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050" y="2174125"/>
            <a:ext cx="2154000" cy="21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475" y="247875"/>
            <a:ext cx="5664050" cy="39908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483375" y="1685575"/>
            <a:ext cx="2305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أنا المنزل!!!</a:t>
            </a:r>
            <a:endParaRPr sz="3700"/>
          </a:p>
        </p:txBody>
      </p:sp>
      <p:sp>
        <p:nvSpPr>
          <p:cNvPr id="83" name="Google Shape;83;p17"/>
          <p:cNvSpPr txBox="1"/>
          <p:nvPr/>
        </p:nvSpPr>
        <p:spPr>
          <a:xfrm>
            <a:off x="5738400" y="4387475"/>
            <a:ext cx="433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/>
              <a:t>في أي بلدٍ يقع منزلك؟ </a:t>
            </a:r>
            <a:endParaRPr sz="25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1165025" y="867575"/>
            <a:ext cx="68166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تغيب عنّي كلّ السّنة و تزورني في فصل الصّيف كي تنتعش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من أنااااااااااا؟؟؟؟؟</a:t>
            </a:r>
            <a:endParaRPr sz="240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175" y="2068225"/>
            <a:ext cx="2293549" cy="21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75" y="462150"/>
            <a:ext cx="5121825" cy="31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5787975" y="2268100"/>
            <a:ext cx="302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أنا المسبح!!</a:t>
            </a:r>
            <a:endParaRPr sz="3400"/>
          </a:p>
        </p:txBody>
      </p:sp>
      <p:sp>
        <p:nvSpPr>
          <p:cNvPr id="96" name="Google Shape;96;p19"/>
          <p:cNvSpPr txBox="1"/>
          <p:nvPr/>
        </p:nvSpPr>
        <p:spPr>
          <a:xfrm>
            <a:off x="508150" y="3928900"/>
            <a:ext cx="3681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/>
              <a:t>أتحبّ السّباحة؟؟؟؟</a:t>
            </a:r>
            <a:endParaRPr sz="25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1264175" y="644500"/>
            <a:ext cx="75234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أعطي الطّبيعة لونها الأخضر - اختزن الكربون و أعطيك الاوكسيجين - أحفظ التّربة</a:t>
            </a:r>
            <a:r>
              <a:rPr lang="en" sz="3000"/>
              <a:t>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من أنا؟؟؟</a:t>
            </a:r>
            <a:endParaRPr sz="2100"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00" y="1990150"/>
            <a:ext cx="2999199" cy="24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50" y="754938"/>
            <a:ext cx="4514850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4629300" y="1083075"/>
            <a:ext cx="45147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أنا الشّجرة</a:t>
            </a:r>
            <a:endParaRPr sz="370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لا تقطعني أرجووووووووك!!!</a:t>
            </a:r>
            <a:endParaRPr sz="3700"/>
          </a:p>
        </p:txBody>
      </p:sp>
      <p:sp>
        <p:nvSpPr>
          <p:cNvPr id="109" name="Google Shape;109;p21"/>
          <p:cNvSpPr txBox="1"/>
          <p:nvPr/>
        </p:nvSpPr>
        <p:spPr>
          <a:xfrm>
            <a:off x="1536850" y="3879325"/>
            <a:ext cx="4514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/>
              <a:t>هل سبق و اعتنيت بشجرةٍ؟؟؟</a:t>
            </a:r>
            <a:endParaRPr sz="25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On-screen Show (16:9)</PresentationFormat>
  <Paragraphs>74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Simplified Arabic</vt:lpstr>
      <vt:lpstr>Simple Light</vt:lpstr>
      <vt:lpstr>من أنا؟</vt:lpstr>
      <vt:lpstr>بداخلي أرقام و اخترعني الإنسان لمعرفة الوقت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 أنا؟</dc:title>
  <cp:lastModifiedBy>Cynthia Chakr</cp:lastModifiedBy>
  <cp:revision>2</cp:revision>
  <dcterms:modified xsi:type="dcterms:W3CDTF">2022-06-02T10:30:03Z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